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69" r:id="rId17"/>
    <p:sldId id="268" r:id="rId18"/>
    <p:sldId id="270" r:id="rId19"/>
    <p:sldId id="272" r:id="rId20"/>
    <p:sldId id="275" r:id="rId21"/>
    <p:sldId id="277" r:id="rId22"/>
    <p:sldId id="278" r:id="rId23"/>
    <p:sldId id="279" r:id="rId24"/>
    <p:sldId id="280" r:id="rId25"/>
    <p:sldId id="281" r:id="rId26"/>
    <p:sldId id="273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89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2" r:id="rId49"/>
    <p:sldId id="305" r:id="rId50"/>
    <p:sldId id="306" r:id="rId51"/>
    <p:sldId id="307" r:id="rId52"/>
    <p:sldId id="309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24" r:id="rId65"/>
    <p:sldId id="325" r:id="rId66"/>
    <p:sldId id="321" r:id="rId67"/>
    <p:sldId id="322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269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282"/>
          </p14:sldIdLst>
        </p14:section>
        <p14:section name="Analyzers" id="{8A85D360-507D-4F11-91A3-000F888E0C21}">
          <p14:sldIdLst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>
            <p14:sldId id="287"/>
            <p14:sldId id="290"/>
            <p14:sldId id="291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2"/>
          </p14:sldIdLst>
        </p14:section>
        <p14:section name="Mutation Testing" id="{0D462E44-2024-4B01-826B-36EE859B7E2D}">
          <p14:sldIdLst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4"/>
            <p14:sldId id="325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Заключение" id="{E36DB84E-1BA9-4CD7-9087-3E45AE5B1888}">
          <p14:sldIdLst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8" autoAdjust="0"/>
    <p:restoredTop sz="91461" autoAdjust="0"/>
  </p:normalViewPr>
  <p:slideViewPr>
    <p:cSldViewPr snapToGrid="0">
      <p:cViewPr varScale="1">
        <p:scale>
          <a:sx n="109" d="100"/>
          <a:sy n="109" d="100"/>
        </p:scale>
        <p:origin x="46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96159E-F253-443C-BFC1-DB2C87C6DB8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CD7806-52F2-4FA8-B2BF-33840EE30E54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299940C4-28BF-4965-9557-AE5B955E2AAE}" type="parTrans" cxnId="{EA21E7A8-CE43-4960-8C84-294D452E9605}">
      <dgm:prSet/>
      <dgm:spPr/>
      <dgm:t>
        <a:bodyPr/>
        <a:lstStyle/>
        <a:p>
          <a:endParaRPr lang="en-US"/>
        </a:p>
      </dgm:t>
    </dgm:pt>
    <dgm:pt modelId="{8D88463D-5C0E-4E9D-A86E-98DAC57884C8}" type="sibTrans" cxnId="{EA21E7A8-CE43-4960-8C84-294D452E9605}">
      <dgm:prSet/>
      <dgm:spPr/>
      <dgm:t>
        <a:bodyPr/>
        <a:lstStyle/>
        <a:p>
          <a:endParaRPr lang="en-US"/>
        </a:p>
      </dgm:t>
    </dgm:pt>
    <dgm:pt modelId="{5CB4366B-8BB4-4808-8022-2F0264D3D60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EA7A155-17B6-4912-B707-47DB0C3C9D3A}" type="parTrans" cxnId="{DC2EBB04-08AD-47C7-B155-2C8F69290220}">
      <dgm:prSet/>
      <dgm:spPr/>
      <dgm:t>
        <a:bodyPr/>
        <a:lstStyle/>
        <a:p>
          <a:endParaRPr lang="en-US"/>
        </a:p>
      </dgm:t>
    </dgm:pt>
    <dgm:pt modelId="{32EE1DFA-862E-4DAB-9E7F-313ECAA23F02}" type="sibTrans" cxnId="{DC2EBB04-08AD-47C7-B155-2C8F69290220}">
      <dgm:prSet/>
      <dgm:spPr/>
      <dgm:t>
        <a:bodyPr/>
        <a:lstStyle/>
        <a:p>
          <a:endParaRPr lang="en-US"/>
        </a:p>
      </dgm:t>
    </dgm:pt>
    <dgm:pt modelId="{3912B8F2-5342-4738-BDB6-769DD1DFE0B0}">
      <dgm:prSet phldrT="[Text]"/>
      <dgm:spPr/>
      <dgm:t>
        <a:bodyPr/>
        <a:lstStyle/>
        <a:p>
          <a:r>
            <a:rPr lang="en-US" dirty="0"/>
            <a:t>Built Assembly</a:t>
          </a:r>
        </a:p>
      </dgm:t>
    </dgm:pt>
    <dgm:pt modelId="{43D137A8-4E00-41A8-B4AB-A34C17F0BC52}" type="parTrans" cxnId="{59EDFC6C-787B-4C9B-A3A9-9C468B078F72}">
      <dgm:prSet/>
      <dgm:spPr/>
      <dgm:t>
        <a:bodyPr/>
        <a:lstStyle/>
        <a:p>
          <a:endParaRPr lang="en-US"/>
        </a:p>
      </dgm:t>
    </dgm:pt>
    <dgm:pt modelId="{6697E8CF-5C34-402D-BD9F-2D5CE82259A4}" type="sibTrans" cxnId="{59EDFC6C-787B-4C9B-A3A9-9C468B078F72}">
      <dgm:prSet/>
      <dgm:spPr/>
      <dgm:t>
        <a:bodyPr/>
        <a:lstStyle/>
        <a:p>
          <a:endParaRPr lang="en-US"/>
        </a:p>
      </dgm:t>
    </dgm:pt>
    <dgm:pt modelId="{F3A67BF0-8442-4C45-A79A-7EA229E7A529}">
      <dgm:prSet phldrT="[Text]"/>
      <dgm:spPr/>
      <dgm:t>
        <a:bodyPr/>
        <a:lstStyle/>
        <a:p>
          <a:r>
            <a:rPr lang="en-US" dirty="0"/>
            <a:t>Cecil</a:t>
          </a:r>
        </a:p>
      </dgm:t>
    </dgm:pt>
    <dgm:pt modelId="{201E9DA8-960A-4161-B634-F7943F268EB7}" type="parTrans" cxnId="{C10E2FDE-FA94-4525-B98A-0A07B6267300}">
      <dgm:prSet/>
      <dgm:spPr/>
      <dgm:t>
        <a:bodyPr/>
        <a:lstStyle/>
        <a:p>
          <a:endParaRPr lang="en-US"/>
        </a:p>
      </dgm:t>
    </dgm:pt>
    <dgm:pt modelId="{5C9E9E7F-834D-4652-865C-BF1221A562ED}" type="sibTrans" cxnId="{C10E2FDE-FA94-4525-B98A-0A07B6267300}">
      <dgm:prSet/>
      <dgm:spPr/>
      <dgm:t>
        <a:bodyPr/>
        <a:lstStyle/>
        <a:p>
          <a:endParaRPr lang="en-US"/>
        </a:p>
      </dgm:t>
    </dgm:pt>
    <dgm:pt modelId="{AFEAE59C-A834-4CF7-9B4F-60506554E64F}" type="pres">
      <dgm:prSet presAssocID="{3C96159E-F253-443C-BFC1-DB2C87C6DB8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37C5C6A-6BBD-4DC3-81A8-8E4C861693D9}" type="pres">
      <dgm:prSet presAssocID="{3C96159E-F253-443C-BFC1-DB2C87C6DB8A}" presName="dummyMaxCanvas" presStyleCnt="0"/>
      <dgm:spPr/>
    </dgm:pt>
    <dgm:pt modelId="{68C9B124-A0AB-4213-A510-E3FE93BC36D7}" type="pres">
      <dgm:prSet presAssocID="{3C96159E-F253-443C-BFC1-DB2C87C6DB8A}" presName="parentComposite" presStyleCnt="0"/>
      <dgm:spPr/>
    </dgm:pt>
    <dgm:pt modelId="{E61B2456-430B-488C-8B62-0DAB6AE56788}" type="pres">
      <dgm:prSet presAssocID="{3C96159E-F253-443C-BFC1-DB2C87C6DB8A}" presName="parent1" presStyleLbl="alignAccFollowNode1" presStyleIdx="0" presStyleCnt="4">
        <dgm:presLayoutVars>
          <dgm:chMax val="4"/>
        </dgm:presLayoutVars>
      </dgm:prSet>
      <dgm:spPr/>
    </dgm:pt>
    <dgm:pt modelId="{E612B950-D430-4F23-836C-3504E26DABB9}" type="pres">
      <dgm:prSet presAssocID="{3C96159E-F253-443C-BFC1-DB2C87C6DB8A}" presName="parent2" presStyleLbl="alignAccFollowNode1" presStyleIdx="1" presStyleCnt="4">
        <dgm:presLayoutVars>
          <dgm:chMax val="4"/>
        </dgm:presLayoutVars>
      </dgm:prSet>
      <dgm:spPr/>
    </dgm:pt>
    <dgm:pt modelId="{795B2813-4D7C-473E-AA26-68AD6AF59953}" type="pres">
      <dgm:prSet presAssocID="{3C96159E-F253-443C-BFC1-DB2C87C6DB8A}" presName="childrenComposite" presStyleCnt="0"/>
      <dgm:spPr/>
    </dgm:pt>
    <dgm:pt modelId="{18231D6B-B058-41CF-8800-8DDF72422362}" type="pres">
      <dgm:prSet presAssocID="{3C96159E-F253-443C-BFC1-DB2C87C6DB8A}" presName="dummyMaxCanvas_ChildArea" presStyleCnt="0"/>
      <dgm:spPr/>
    </dgm:pt>
    <dgm:pt modelId="{042CE6A0-2BDE-4335-82D0-BED6CA9AE0AA}" type="pres">
      <dgm:prSet presAssocID="{3C96159E-F253-443C-BFC1-DB2C87C6DB8A}" presName="fulcrum" presStyleLbl="alignAccFollowNode1" presStyleIdx="2" presStyleCnt="4"/>
      <dgm:spPr/>
    </dgm:pt>
    <dgm:pt modelId="{CC677945-D34C-4473-99FF-433E25F04708}" type="pres">
      <dgm:prSet presAssocID="{3C96159E-F253-443C-BFC1-DB2C87C6DB8A}" presName="balance_11" presStyleLbl="alignAccFollowNode1" presStyleIdx="3" presStyleCnt="4">
        <dgm:presLayoutVars>
          <dgm:bulletEnabled val="1"/>
        </dgm:presLayoutVars>
      </dgm:prSet>
      <dgm:spPr/>
    </dgm:pt>
    <dgm:pt modelId="{E2151186-EA93-4FBC-8EE5-B239025C9DB5}" type="pres">
      <dgm:prSet presAssocID="{3C96159E-F253-443C-BFC1-DB2C87C6DB8A}" presName="left_11_1" presStyleLbl="node1" presStyleIdx="0" presStyleCnt="2">
        <dgm:presLayoutVars>
          <dgm:bulletEnabled val="1"/>
        </dgm:presLayoutVars>
      </dgm:prSet>
      <dgm:spPr/>
    </dgm:pt>
    <dgm:pt modelId="{2482B5BD-8A16-4BB9-8B32-4675F372C803}" type="pres">
      <dgm:prSet presAssocID="{3C96159E-F253-443C-BFC1-DB2C87C6DB8A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DC2EBB04-08AD-47C7-B155-2C8F69290220}" srcId="{FECD7806-52F2-4FA8-B2BF-33840EE30E54}" destId="{5CB4366B-8BB4-4808-8022-2F0264D3D608}" srcOrd="0" destOrd="0" parTransId="{1EA7A155-17B6-4912-B707-47DB0C3C9D3A}" sibTransId="{32EE1DFA-862E-4DAB-9E7F-313ECAA23F02}"/>
    <dgm:cxn modelId="{8F4FF666-907E-4483-B6E5-AF7D5A6CA62E}" type="presOf" srcId="{5CB4366B-8BB4-4808-8022-2F0264D3D608}" destId="{E2151186-EA93-4FBC-8EE5-B239025C9DB5}" srcOrd="0" destOrd="0" presId="urn:microsoft.com/office/officeart/2005/8/layout/balance1"/>
    <dgm:cxn modelId="{1B394F67-F943-4E22-9AE3-EBB1CB9217F5}" type="presOf" srcId="{3C96159E-F253-443C-BFC1-DB2C87C6DB8A}" destId="{AFEAE59C-A834-4CF7-9B4F-60506554E64F}" srcOrd="0" destOrd="0" presId="urn:microsoft.com/office/officeart/2005/8/layout/balance1"/>
    <dgm:cxn modelId="{59EDFC6C-787B-4C9B-A3A9-9C468B078F72}" srcId="{3C96159E-F253-443C-BFC1-DB2C87C6DB8A}" destId="{3912B8F2-5342-4738-BDB6-769DD1DFE0B0}" srcOrd="1" destOrd="0" parTransId="{43D137A8-4E00-41A8-B4AB-A34C17F0BC52}" sibTransId="{6697E8CF-5C34-402D-BD9F-2D5CE82259A4}"/>
    <dgm:cxn modelId="{78E7B1A2-B4BD-4AE8-BF15-FC0AD9C20FCE}" type="presOf" srcId="{3912B8F2-5342-4738-BDB6-769DD1DFE0B0}" destId="{E612B950-D430-4F23-836C-3504E26DABB9}" srcOrd="0" destOrd="0" presId="urn:microsoft.com/office/officeart/2005/8/layout/balance1"/>
    <dgm:cxn modelId="{17244DA8-91B8-4746-AA09-44D5957D4385}" type="presOf" srcId="{FECD7806-52F2-4FA8-B2BF-33840EE30E54}" destId="{E61B2456-430B-488C-8B62-0DAB6AE56788}" srcOrd="0" destOrd="0" presId="urn:microsoft.com/office/officeart/2005/8/layout/balance1"/>
    <dgm:cxn modelId="{EA21E7A8-CE43-4960-8C84-294D452E9605}" srcId="{3C96159E-F253-443C-BFC1-DB2C87C6DB8A}" destId="{FECD7806-52F2-4FA8-B2BF-33840EE30E54}" srcOrd="0" destOrd="0" parTransId="{299940C4-28BF-4965-9557-AE5B955E2AAE}" sibTransId="{8D88463D-5C0E-4E9D-A86E-98DAC57884C8}"/>
    <dgm:cxn modelId="{C10E2FDE-FA94-4525-B98A-0A07B6267300}" srcId="{3912B8F2-5342-4738-BDB6-769DD1DFE0B0}" destId="{F3A67BF0-8442-4C45-A79A-7EA229E7A529}" srcOrd="0" destOrd="0" parTransId="{201E9DA8-960A-4161-B634-F7943F268EB7}" sibTransId="{5C9E9E7F-834D-4652-865C-BF1221A562ED}"/>
    <dgm:cxn modelId="{E35D21F3-F930-4900-943C-0093803ABABA}" type="presOf" srcId="{F3A67BF0-8442-4C45-A79A-7EA229E7A529}" destId="{2482B5BD-8A16-4BB9-8B32-4675F372C803}" srcOrd="0" destOrd="0" presId="urn:microsoft.com/office/officeart/2005/8/layout/balance1"/>
    <dgm:cxn modelId="{7EFDDECE-6C07-4EA7-BE81-43DF93AF829D}" type="presParOf" srcId="{AFEAE59C-A834-4CF7-9B4F-60506554E64F}" destId="{C37C5C6A-6BBD-4DC3-81A8-8E4C861693D9}" srcOrd="0" destOrd="0" presId="urn:microsoft.com/office/officeart/2005/8/layout/balance1"/>
    <dgm:cxn modelId="{4A1607A8-21A3-4723-A8B8-4798ED1DFF8D}" type="presParOf" srcId="{AFEAE59C-A834-4CF7-9B4F-60506554E64F}" destId="{68C9B124-A0AB-4213-A510-E3FE93BC36D7}" srcOrd="1" destOrd="0" presId="urn:microsoft.com/office/officeart/2005/8/layout/balance1"/>
    <dgm:cxn modelId="{FC292D9B-FFF1-4A4E-BC56-B3B169997E48}" type="presParOf" srcId="{68C9B124-A0AB-4213-A510-E3FE93BC36D7}" destId="{E61B2456-430B-488C-8B62-0DAB6AE56788}" srcOrd="0" destOrd="0" presId="urn:microsoft.com/office/officeart/2005/8/layout/balance1"/>
    <dgm:cxn modelId="{0E98189D-1FA8-4CD9-A49F-02B965D3D0DC}" type="presParOf" srcId="{68C9B124-A0AB-4213-A510-E3FE93BC36D7}" destId="{E612B950-D430-4F23-836C-3504E26DABB9}" srcOrd="1" destOrd="0" presId="urn:microsoft.com/office/officeart/2005/8/layout/balance1"/>
    <dgm:cxn modelId="{8ED9937D-C961-4217-808F-4B3E47B03C45}" type="presParOf" srcId="{AFEAE59C-A834-4CF7-9B4F-60506554E64F}" destId="{795B2813-4D7C-473E-AA26-68AD6AF59953}" srcOrd="2" destOrd="0" presId="urn:microsoft.com/office/officeart/2005/8/layout/balance1"/>
    <dgm:cxn modelId="{3C88A269-C44E-4AC4-B0D6-41EF53BA99E8}" type="presParOf" srcId="{795B2813-4D7C-473E-AA26-68AD6AF59953}" destId="{18231D6B-B058-41CF-8800-8DDF72422362}" srcOrd="0" destOrd="0" presId="urn:microsoft.com/office/officeart/2005/8/layout/balance1"/>
    <dgm:cxn modelId="{90C28386-780D-4402-8DE9-A8F5F02A1082}" type="presParOf" srcId="{795B2813-4D7C-473E-AA26-68AD6AF59953}" destId="{042CE6A0-2BDE-4335-82D0-BED6CA9AE0AA}" srcOrd="1" destOrd="0" presId="urn:microsoft.com/office/officeart/2005/8/layout/balance1"/>
    <dgm:cxn modelId="{22BBE2BA-CA4C-43B7-ABF9-576E65D02BBF}" type="presParOf" srcId="{795B2813-4D7C-473E-AA26-68AD6AF59953}" destId="{CC677945-D34C-4473-99FF-433E25F04708}" srcOrd="2" destOrd="0" presId="urn:microsoft.com/office/officeart/2005/8/layout/balance1"/>
    <dgm:cxn modelId="{88FD010E-5EAC-4B1B-9CA0-3C003BAEFF07}" type="presParOf" srcId="{795B2813-4D7C-473E-AA26-68AD6AF59953}" destId="{E2151186-EA93-4FBC-8EE5-B239025C9DB5}" srcOrd="3" destOrd="0" presId="urn:microsoft.com/office/officeart/2005/8/layout/balance1"/>
    <dgm:cxn modelId="{2512E3ED-2C26-4D39-B4F6-1243D15D296F}" type="presParOf" srcId="{795B2813-4D7C-473E-AA26-68AD6AF59953}" destId="{2482B5BD-8A16-4BB9-8B32-4675F372C803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A38C1EC2-5D3E-4B74-B5BB-D062BEAD4D48}">
      <dgm:prSet phldrT="[Text]" phldr="1"/>
      <dgm:spPr/>
      <dgm:t>
        <a:bodyPr/>
        <a:lstStyle/>
        <a:p>
          <a:endParaRPr lang="en-US"/>
        </a:p>
      </dgm:t>
    </dgm:pt>
    <dgm:pt modelId="{4B586BDA-782B-42D1-9CB1-ACB7E29B99D8}" type="parTrans" cxnId="{FEC88500-543D-4240-B63F-160645540D7E}">
      <dgm:prSet/>
      <dgm:spPr/>
      <dgm:t>
        <a:bodyPr/>
        <a:lstStyle/>
        <a:p>
          <a:endParaRPr lang="en-US"/>
        </a:p>
      </dgm:t>
    </dgm:pt>
    <dgm:pt modelId="{0A68ABAF-6797-469E-BE7E-CF8256257733}" type="sibTrans" cxnId="{FEC88500-543D-4240-B63F-160645540D7E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4BCB4B90-1DB2-400B-8ACC-FC4C1C6ACBAF}" type="pres">
      <dgm:prSet presAssocID="{7F18B7C9-980D-4E2C-B30B-18A4FA0EEFD2}" presName="balance_32" presStyleLbl="alignAccFollowNode1" presStyleIdx="3" presStyleCnt="4">
        <dgm:presLayoutVars>
          <dgm:bulletEnabled val="1"/>
        </dgm:presLayoutVars>
      </dgm:prSet>
      <dgm:spPr/>
    </dgm:pt>
    <dgm:pt modelId="{F9221E72-2B42-44CE-B370-BA48872D3C1D}" type="pres">
      <dgm:prSet presAssocID="{7F18B7C9-980D-4E2C-B30B-18A4FA0EEFD2}" presName="left_32_1" presStyleLbl="node1" presStyleIdx="0" presStyleCnt="5">
        <dgm:presLayoutVars>
          <dgm:bulletEnabled val="1"/>
        </dgm:presLayoutVars>
      </dgm:prSet>
      <dgm:spPr/>
    </dgm:pt>
    <dgm:pt modelId="{436F257F-EA79-4665-BFC2-B20A6D91A503}" type="pres">
      <dgm:prSet presAssocID="{7F18B7C9-980D-4E2C-B30B-18A4FA0EEFD2}" presName="left_32_2" presStyleLbl="node1" presStyleIdx="1" presStyleCnt="5">
        <dgm:presLayoutVars>
          <dgm:bulletEnabled val="1"/>
        </dgm:presLayoutVars>
      </dgm:prSet>
      <dgm:spPr/>
    </dgm:pt>
    <dgm:pt modelId="{FFEF2953-CF46-496E-9462-5A04CD0D3997}" type="pres">
      <dgm:prSet presAssocID="{7F18B7C9-980D-4E2C-B30B-18A4FA0EEFD2}" presName="left_32_3" presStyleLbl="node1" presStyleIdx="2" presStyleCnt="5">
        <dgm:presLayoutVars>
          <dgm:bulletEnabled val="1"/>
        </dgm:presLayoutVars>
      </dgm:prSet>
      <dgm:spPr/>
    </dgm:pt>
    <dgm:pt modelId="{0FDCB64A-7A9F-4445-B7EA-10BE682F0C38}" type="pres">
      <dgm:prSet presAssocID="{7F18B7C9-980D-4E2C-B30B-18A4FA0EEFD2}" presName="right_32_1" presStyleLbl="node1" presStyleIdx="3" presStyleCnt="5">
        <dgm:presLayoutVars>
          <dgm:bulletEnabled val="1"/>
        </dgm:presLayoutVars>
      </dgm:prSet>
      <dgm:spPr/>
    </dgm:pt>
    <dgm:pt modelId="{98C6CE3B-DC54-4F10-9EFC-5E6450C6F1C2}" type="pres">
      <dgm:prSet presAssocID="{7F18B7C9-980D-4E2C-B30B-18A4FA0EEFD2}" presName="right_32_2" presStyleLbl="node1" presStyleIdx="4" presStyleCnt="5">
        <dgm:presLayoutVars>
          <dgm:bulletEnabled val="1"/>
        </dgm:presLayoutVars>
      </dgm:prSet>
      <dgm:spPr/>
    </dgm:pt>
  </dgm:ptLst>
  <dgm:cxnLst>
    <dgm:cxn modelId="{FEC88500-543D-4240-B63F-160645540D7E}" srcId="{7321F442-B6C5-4D6A-879B-DC0D11750B60}" destId="{A38C1EC2-5D3E-4B74-B5BB-D062BEAD4D48}" srcOrd="1" destOrd="0" parTransId="{4B586BDA-782B-42D1-9CB1-ACB7E29B99D8}" sibTransId="{0A68ABAF-6797-469E-BE7E-CF8256257733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463A8A2E-84EF-4C24-9F35-87AFE55E8C70}" type="presOf" srcId="{A38C1EC2-5D3E-4B74-B5BB-D062BEAD4D48}" destId="{98C6CE3B-DC54-4F10-9EFC-5E6450C6F1C2}" srcOrd="0" destOrd="0" presId="urn:microsoft.com/office/officeart/2005/8/layout/balance1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A5490948-FC35-4262-A6F5-871885D64E47}" type="presOf" srcId="{15426895-FE18-4666-B224-80D505316F1D}" destId="{F9221E72-2B42-44CE-B370-BA48872D3C1D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A00D3583-4CF6-479A-981E-FF1D8EC86DAC}" type="presOf" srcId="{3C125E42-45C3-49A0-A554-C973B3204ED6}" destId="{436F257F-EA79-4665-BFC2-B20A6D91A503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66B76CCA-D82E-4AD3-B92A-071BE864082B}" type="presOf" srcId="{1B3311B1-D2AB-4A18-BD8F-26AD99965E83}" destId="{FFEF2953-CF46-496E-9462-5A04CD0D3997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E4C21CF7-0617-4CA9-82BF-885DCE373BEF}" type="presOf" srcId="{A8715168-AA36-414C-85C3-B40C83E7D2AE}" destId="{0FDCB64A-7A9F-4445-B7EA-10BE682F0C38}" srcOrd="0" destOrd="0" presId="urn:microsoft.com/office/officeart/2005/8/layout/balance1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B37602B1-3BEF-4AB7-BAA9-10E5266743FE}" type="presParOf" srcId="{A766711A-434E-46AF-893C-5889211AFBB3}" destId="{4BCB4B90-1DB2-400B-8ACC-FC4C1C6ACBAF}" srcOrd="2" destOrd="0" presId="urn:microsoft.com/office/officeart/2005/8/layout/balance1"/>
    <dgm:cxn modelId="{A896C850-1162-4780-A644-0C2A8CB29C5B}" type="presParOf" srcId="{A766711A-434E-46AF-893C-5889211AFBB3}" destId="{F9221E72-2B42-44CE-B370-BA48872D3C1D}" srcOrd="3" destOrd="0" presId="urn:microsoft.com/office/officeart/2005/8/layout/balance1"/>
    <dgm:cxn modelId="{1C7A82B5-1B24-430E-9865-877A4AB68BC6}" type="presParOf" srcId="{A766711A-434E-46AF-893C-5889211AFBB3}" destId="{436F257F-EA79-4665-BFC2-B20A6D91A503}" srcOrd="4" destOrd="0" presId="urn:microsoft.com/office/officeart/2005/8/layout/balance1"/>
    <dgm:cxn modelId="{38F85779-4A11-4AA8-8F5F-BAB6A28E5775}" type="presParOf" srcId="{A766711A-434E-46AF-893C-5889211AFBB3}" destId="{FFEF2953-CF46-496E-9462-5A04CD0D3997}" srcOrd="5" destOrd="0" presId="urn:microsoft.com/office/officeart/2005/8/layout/balance1"/>
    <dgm:cxn modelId="{D542F12A-9566-4755-B75A-B5B54091E671}" type="presParOf" srcId="{A766711A-434E-46AF-893C-5889211AFBB3}" destId="{0FDCB64A-7A9F-4445-B7EA-10BE682F0C38}" srcOrd="6" destOrd="0" presId="urn:microsoft.com/office/officeart/2005/8/layout/balance1"/>
    <dgm:cxn modelId="{32C4D60C-C1B6-4AE3-804B-B28A8FF4A258}" type="presParOf" srcId="{A766711A-434E-46AF-893C-5889211AFBB3}" destId="{98C6CE3B-DC54-4F10-9EFC-5E6450C6F1C2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48FFB130-BF89-4A2E-818A-9F4D42437EF6}">
      <dgm:prSet phldrT="[Text]"/>
      <dgm:spPr/>
      <dgm:t>
        <a:bodyPr/>
        <a:lstStyle/>
        <a:p>
          <a:endParaRPr lang="en-US" dirty="0"/>
        </a:p>
      </dgm:t>
    </dgm:pt>
    <dgm:pt modelId="{3329709A-B194-4B12-874A-A3BA81F85969}" type="parTrans" cxnId="{210C5D10-3B91-4152-869F-67B6F3F9A430}">
      <dgm:prSet/>
      <dgm:spPr/>
      <dgm:t>
        <a:bodyPr/>
        <a:lstStyle/>
        <a:p>
          <a:endParaRPr lang="en-US"/>
        </a:p>
      </dgm:t>
    </dgm:pt>
    <dgm:pt modelId="{82CFD984-B506-40DD-B8DA-896B0DA9A8F1}" type="sibTrans" cxnId="{210C5D10-3B91-4152-869F-67B6F3F9A430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6A478061-7638-474D-B91A-BD185C17AFBE}" type="pres">
      <dgm:prSet presAssocID="{7F18B7C9-980D-4E2C-B30B-18A4FA0EEFD2}" presName="balance_41" presStyleLbl="alignAccFollowNode1" presStyleIdx="3" presStyleCnt="4">
        <dgm:presLayoutVars>
          <dgm:bulletEnabled val="1"/>
        </dgm:presLayoutVars>
      </dgm:prSet>
      <dgm:spPr/>
    </dgm:pt>
    <dgm:pt modelId="{3E688742-0ACB-46A4-80F5-35A548CD9D0C}" type="pres">
      <dgm:prSet presAssocID="{7F18B7C9-980D-4E2C-B30B-18A4FA0EEFD2}" presName="left_41_1" presStyleLbl="node1" presStyleIdx="0" presStyleCnt="5">
        <dgm:presLayoutVars>
          <dgm:bulletEnabled val="1"/>
        </dgm:presLayoutVars>
      </dgm:prSet>
      <dgm:spPr/>
    </dgm:pt>
    <dgm:pt modelId="{AC9BC09E-92BE-4E77-99B1-8FCF30CF0FA4}" type="pres">
      <dgm:prSet presAssocID="{7F18B7C9-980D-4E2C-B30B-18A4FA0EEFD2}" presName="left_41_2" presStyleLbl="node1" presStyleIdx="1" presStyleCnt="5">
        <dgm:presLayoutVars>
          <dgm:bulletEnabled val="1"/>
        </dgm:presLayoutVars>
      </dgm:prSet>
      <dgm:spPr/>
    </dgm:pt>
    <dgm:pt modelId="{C490A238-17B2-4EE2-AF55-17AA24FB35B5}" type="pres">
      <dgm:prSet presAssocID="{7F18B7C9-980D-4E2C-B30B-18A4FA0EEFD2}" presName="left_41_3" presStyleLbl="node1" presStyleIdx="2" presStyleCnt="5">
        <dgm:presLayoutVars>
          <dgm:bulletEnabled val="1"/>
        </dgm:presLayoutVars>
      </dgm:prSet>
      <dgm:spPr/>
    </dgm:pt>
    <dgm:pt modelId="{134A137F-3574-45D7-BA80-471590B268E0}" type="pres">
      <dgm:prSet presAssocID="{7F18B7C9-980D-4E2C-B30B-18A4FA0EEFD2}" presName="left_41_4" presStyleLbl="node1" presStyleIdx="3" presStyleCnt="5">
        <dgm:presLayoutVars>
          <dgm:bulletEnabled val="1"/>
        </dgm:presLayoutVars>
      </dgm:prSet>
      <dgm:spPr/>
    </dgm:pt>
    <dgm:pt modelId="{1208A2C4-79AB-4161-8F10-EA4A1973C5B6}" type="pres">
      <dgm:prSet presAssocID="{7F18B7C9-980D-4E2C-B30B-18A4FA0EEFD2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210C5D10-3B91-4152-869F-67B6F3F9A430}" srcId="{26C82621-E8E1-4469-8771-EC895A4E53AA}" destId="{48FFB130-BF89-4A2E-818A-9F4D42437EF6}" srcOrd="3" destOrd="0" parTransId="{3329709A-B194-4B12-874A-A3BA81F85969}" sibTransId="{82CFD984-B506-40DD-B8DA-896B0DA9A8F1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5C498C66-AF21-49A6-9893-3A876C538B72}" type="presOf" srcId="{48FFB130-BF89-4A2E-818A-9F4D42437EF6}" destId="{134A137F-3574-45D7-BA80-471590B268E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08BF027C-A9A3-4EB2-BA25-607664733859}" type="presOf" srcId="{A8715168-AA36-414C-85C3-B40C83E7D2AE}" destId="{1208A2C4-79AB-4161-8F10-EA4A1973C5B6}" srcOrd="0" destOrd="0" presId="urn:microsoft.com/office/officeart/2005/8/layout/balance1"/>
    <dgm:cxn modelId="{2EB3439E-2D3F-45D0-A315-37B7F70D1930}" type="presOf" srcId="{15426895-FE18-4666-B224-80D505316F1D}" destId="{3E688742-0ACB-46A4-80F5-35A548CD9D0C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E70830B5-843F-4BA5-8E1D-76FBE2248E34}" type="presOf" srcId="{1B3311B1-D2AB-4A18-BD8F-26AD99965E83}" destId="{C490A238-17B2-4EE2-AF55-17AA24FB35B5}" srcOrd="0" destOrd="0" presId="urn:microsoft.com/office/officeart/2005/8/layout/balance1"/>
    <dgm:cxn modelId="{E1D29FB7-13C9-4CE8-A799-BD0D21249A88}" type="presOf" srcId="{3C125E42-45C3-49A0-A554-C973B3204ED6}" destId="{AC9BC09E-92BE-4E77-99B1-8FCF30CF0FA4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EB9582F0-949E-4B81-9C9A-869B5313402F}" type="presParOf" srcId="{A766711A-434E-46AF-893C-5889211AFBB3}" destId="{6A478061-7638-474D-B91A-BD185C17AFBE}" srcOrd="2" destOrd="0" presId="urn:microsoft.com/office/officeart/2005/8/layout/balance1"/>
    <dgm:cxn modelId="{99E4A21D-A03E-4D2E-A28E-2A5B727CE0FB}" type="presParOf" srcId="{A766711A-434E-46AF-893C-5889211AFBB3}" destId="{3E688742-0ACB-46A4-80F5-35A548CD9D0C}" srcOrd="3" destOrd="0" presId="urn:microsoft.com/office/officeart/2005/8/layout/balance1"/>
    <dgm:cxn modelId="{833EF8A7-A9E2-4530-A60F-ED33A690E9B9}" type="presParOf" srcId="{A766711A-434E-46AF-893C-5889211AFBB3}" destId="{AC9BC09E-92BE-4E77-99B1-8FCF30CF0FA4}" srcOrd="4" destOrd="0" presId="urn:microsoft.com/office/officeart/2005/8/layout/balance1"/>
    <dgm:cxn modelId="{9FD55865-6DCF-431A-8940-F9A106430D01}" type="presParOf" srcId="{A766711A-434E-46AF-893C-5889211AFBB3}" destId="{C490A238-17B2-4EE2-AF55-17AA24FB35B5}" srcOrd="5" destOrd="0" presId="urn:microsoft.com/office/officeart/2005/8/layout/balance1"/>
    <dgm:cxn modelId="{05717BC9-2114-4137-BCF2-F534AB03D797}" type="presParOf" srcId="{A766711A-434E-46AF-893C-5889211AFBB3}" destId="{134A137F-3574-45D7-BA80-471590B268E0}" srcOrd="6" destOrd="0" presId="urn:microsoft.com/office/officeart/2005/8/layout/balance1"/>
    <dgm:cxn modelId="{407914D4-25CC-4716-831F-D29E7CE4AD03}" type="presParOf" srcId="{A766711A-434E-46AF-893C-5889211AFBB3}" destId="{1208A2C4-79AB-4161-8F10-EA4A1973C5B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668FA7-19F3-4F28-B392-0FE7D828966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D60BFF-ABB0-4481-B576-D8E1AD43BB72}">
      <dgm:prSet phldrT="[Text]"/>
      <dgm:spPr/>
      <dgm:t>
        <a:bodyPr/>
        <a:lstStyle/>
        <a:p>
          <a:r>
            <a:rPr lang="ru-RU" dirty="0"/>
            <a:t>Что это такое</a:t>
          </a:r>
          <a:endParaRPr lang="en-US" dirty="0"/>
        </a:p>
      </dgm:t>
    </dgm:pt>
    <dgm:pt modelId="{4E4BD0C2-7C44-44A8-A4EC-FDC08A8B11A2}" type="parTrans" cxnId="{11E2C7B2-5514-4E49-AB91-08C28FAA4441}">
      <dgm:prSet/>
      <dgm:spPr/>
      <dgm:t>
        <a:bodyPr/>
        <a:lstStyle/>
        <a:p>
          <a:endParaRPr lang="en-US"/>
        </a:p>
      </dgm:t>
    </dgm:pt>
    <dgm:pt modelId="{2C5E197B-ADEC-47B5-A308-936B737A1BD8}" type="sibTrans" cxnId="{11E2C7B2-5514-4E49-AB91-08C28FAA4441}">
      <dgm:prSet/>
      <dgm:spPr/>
      <dgm:t>
        <a:bodyPr/>
        <a:lstStyle/>
        <a:p>
          <a:endParaRPr lang="en-US"/>
        </a:p>
      </dgm:t>
    </dgm:pt>
    <dgm:pt modelId="{E352C0B1-0E57-44C4-BD65-8C9B6895DE23}">
      <dgm:prSet phldrT="[Text]"/>
      <dgm:spPr/>
      <dgm:t>
        <a:bodyPr/>
        <a:lstStyle/>
        <a:p>
          <a:r>
            <a:rPr lang="ru-RU" dirty="0"/>
            <a:t>Как его использовать</a:t>
          </a:r>
          <a:endParaRPr lang="en-US" dirty="0"/>
        </a:p>
      </dgm:t>
    </dgm:pt>
    <dgm:pt modelId="{05FBF984-D40A-4406-B68C-306475C47A5D}" type="parTrans" cxnId="{325B0527-8F98-4C66-850D-0F9C68882961}">
      <dgm:prSet/>
      <dgm:spPr/>
    </dgm:pt>
    <dgm:pt modelId="{92F180D5-8C91-49AA-BC50-F079096AC308}" type="sibTrans" cxnId="{325B0527-8F98-4C66-850D-0F9C68882961}">
      <dgm:prSet/>
      <dgm:spPr/>
    </dgm:pt>
    <dgm:pt modelId="{CD52BEAB-E06F-48EB-919B-E9956A871EB9}">
      <dgm:prSet phldrT="[Text]"/>
      <dgm:spPr/>
      <dgm:t>
        <a:bodyPr/>
        <a:lstStyle/>
        <a:p>
          <a:r>
            <a:rPr lang="ru-RU" dirty="0"/>
            <a:t>Как оно работает</a:t>
          </a:r>
          <a:endParaRPr lang="en-US" dirty="0"/>
        </a:p>
      </dgm:t>
    </dgm:pt>
    <dgm:pt modelId="{9601C8C2-6845-4751-8F75-57A20E108256}" type="parTrans" cxnId="{6B7CAA44-6A1C-428A-9C5A-A887AE0EFB0D}">
      <dgm:prSet/>
      <dgm:spPr/>
    </dgm:pt>
    <dgm:pt modelId="{4BB5DB9C-DCF3-4BE9-972E-D7616B716BF2}" type="sibTrans" cxnId="{6B7CAA44-6A1C-428A-9C5A-A887AE0EFB0D}">
      <dgm:prSet/>
      <dgm:spPr/>
    </dgm:pt>
    <dgm:pt modelId="{71D4D327-0256-47FD-ADBC-20B647E8862F}" type="pres">
      <dgm:prSet presAssocID="{3B668FA7-19F3-4F28-B392-0FE7D8289661}" presName="linear" presStyleCnt="0">
        <dgm:presLayoutVars>
          <dgm:animLvl val="lvl"/>
          <dgm:resizeHandles val="exact"/>
        </dgm:presLayoutVars>
      </dgm:prSet>
      <dgm:spPr/>
    </dgm:pt>
    <dgm:pt modelId="{466F7ABC-4E16-4798-956F-CEBF58D06510}" type="pres">
      <dgm:prSet presAssocID="{89D60BFF-ABB0-4481-B576-D8E1AD43BB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40CB4-1AEB-47CA-942E-BC0B1D83B022}" type="pres">
      <dgm:prSet presAssocID="{2C5E197B-ADEC-47B5-A308-936B737A1BD8}" presName="spacer" presStyleCnt="0"/>
      <dgm:spPr/>
    </dgm:pt>
    <dgm:pt modelId="{F96A39BF-7D11-4B94-8948-C0E7FB34E4AC}" type="pres">
      <dgm:prSet presAssocID="{E352C0B1-0E57-44C4-BD65-8C9B6895DE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1F020-3017-4519-8449-A74E521F44F6}" type="pres">
      <dgm:prSet presAssocID="{92F180D5-8C91-49AA-BC50-F079096AC308}" presName="spacer" presStyleCnt="0"/>
      <dgm:spPr/>
    </dgm:pt>
    <dgm:pt modelId="{8120BFD9-7FFC-45D4-928B-1F4F3ED0F2AC}" type="pres">
      <dgm:prSet presAssocID="{CD52BEAB-E06F-48EB-919B-E9956A871E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02A010-3A72-4BF2-9CAE-1877F27E9C4E}" type="presOf" srcId="{89D60BFF-ABB0-4481-B576-D8E1AD43BB72}" destId="{466F7ABC-4E16-4798-956F-CEBF58D06510}" srcOrd="0" destOrd="0" presId="urn:microsoft.com/office/officeart/2005/8/layout/vList2"/>
    <dgm:cxn modelId="{325B0527-8F98-4C66-850D-0F9C68882961}" srcId="{3B668FA7-19F3-4F28-B392-0FE7D8289661}" destId="{E352C0B1-0E57-44C4-BD65-8C9B6895DE23}" srcOrd="1" destOrd="0" parTransId="{05FBF984-D40A-4406-B68C-306475C47A5D}" sibTransId="{92F180D5-8C91-49AA-BC50-F079096AC308}"/>
    <dgm:cxn modelId="{48071F35-7002-412B-888B-BC0A257A8260}" type="presOf" srcId="{CD52BEAB-E06F-48EB-919B-E9956A871EB9}" destId="{8120BFD9-7FFC-45D4-928B-1F4F3ED0F2AC}" srcOrd="0" destOrd="0" presId="urn:microsoft.com/office/officeart/2005/8/layout/vList2"/>
    <dgm:cxn modelId="{6B7CAA44-6A1C-428A-9C5A-A887AE0EFB0D}" srcId="{3B668FA7-19F3-4F28-B392-0FE7D8289661}" destId="{CD52BEAB-E06F-48EB-919B-E9956A871EB9}" srcOrd="2" destOrd="0" parTransId="{9601C8C2-6845-4751-8F75-57A20E108256}" sibTransId="{4BB5DB9C-DCF3-4BE9-972E-D7616B716BF2}"/>
    <dgm:cxn modelId="{6B25C565-0404-4EEA-A035-2246157F4D83}" type="presOf" srcId="{3B668FA7-19F3-4F28-B392-0FE7D8289661}" destId="{71D4D327-0256-47FD-ADBC-20B647E8862F}" srcOrd="0" destOrd="0" presId="urn:microsoft.com/office/officeart/2005/8/layout/vList2"/>
    <dgm:cxn modelId="{4AB94CA2-D6E6-43C4-B21B-6A59CAC2D28D}" type="presOf" srcId="{E352C0B1-0E57-44C4-BD65-8C9B6895DE23}" destId="{F96A39BF-7D11-4B94-8948-C0E7FB34E4AC}" srcOrd="0" destOrd="0" presId="urn:microsoft.com/office/officeart/2005/8/layout/vList2"/>
    <dgm:cxn modelId="{11E2C7B2-5514-4E49-AB91-08C28FAA4441}" srcId="{3B668FA7-19F3-4F28-B392-0FE7D8289661}" destId="{89D60BFF-ABB0-4481-B576-D8E1AD43BB72}" srcOrd="0" destOrd="0" parTransId="{4E4BD0C2-7C44-44A8-A4EC-FDC08A8B11A2}" sibTransId="{2C5E197B-ADEC-47B5-A308-936B737A1BD8}"/>
    <dgm:cxn modelId="{85CD0F64-84FD-4714-BCD7-6408F99C9CC7}" type="presParOf" srcId="{71D4D327-0256-47FD-ADBC-20B647E8862F}" destId="{466F7ABC-4E16-4798-956F-CEBF58D06510}" srcOrd="0" destOrd="0" presId="urn:microsoft.com/office/officeart/2005/8/layout/vList2"/>
    <dgm:cxn modelId="{78B81C81-DA38-4C53-A4A6-F19709572154}" type="presParOf" srcId="{71D4D327-0256-47FD-ADBC-20B647E8862F}" destId="{20340CB4-1AEB-47CA-942E-BC0B1D83B022}" srcOrd="1" destOrd="0" presId="urn:microsoft.com/office/officeart/2005/8/layout/vList2"/>
    <dgm:cxn modelId="{54D6C146-3F45-4AF4-813A-A1AD0C88CFAD}" type="presParOf" srcId="{71D4D327-0256-47FD-ADBC-20B647E8862F}" destId="{F96A39BF-7D11-4B94-8948-C0E7FB34E4AC}" srcOrd="2" destOrd="0" presId="urn:microsoft.com/office/officeart/2005/8/layout/vList2"/>
    <dgm:cxn modelId="{270AC407-41C2-47E6-AC6B-84E565D5F166}" type="presParOf" srcId="{71D4D327-0256-47FD-ADBC-20B647E8862F}" destId="{9251F020-3017-4519-8449-A74E521F44F6}" srcOrd="3" destOrd="0" presId="urn:microsoft.com/office/officeart/2005/8/layout/vList2"/>
    <dgm:cxn modelId="{494BED79-B39B-413D-A1D8-DB0D2CEE0E21}" type="presParOf" srcId="{71D4D327-0256-47FD-ADBC-20B647E8862F}" destId="{8120BFD9-7FFC-45D4-928B-1F4F3ED0F2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1E5FDD-172B-4A45-8CAF-F0FEED85905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142B8-451F-484A-A016-3E230DFD33E4}">
      <dgm:prSet phldrT="[Text]"/>
      <dgm:spPr/>
      <dgm:t>
        <a:bodyPr/>
        <a:lstStyle/>
        <a:p>
          <a:r>
            <a:rPr lang="ru-RU" dirty="0"/>
            <a:t>Испортить код</a:t>
          </a:r>
          <a:endParaRPr lang="en-US" dirty="0"/>
        </a:p>
      </dgm:t>
    </dgm:pt>
    <dgm:pt modelId="{C781E95E-6541-4619-B5DC-39E5B1A66495}" type="parTrans" cxnId="{82C8A883-4300-44BF-9FED-042C363F4515}">
      <dgm:prSet/>
      <dgm:spPr/>
      <dgm:t>
        <a:bodyPr/>
        <a:lstStyle/>
        <a:p>
          <a:endParaRPr lang="en-US"/>
        </a:p>
      </dgm:t>
    </dgm:pt>
    <dgm:pt modelId="{B4A3BECB-C221-4662-935B-4996FAFECF9E}" type="sibTrans" cxnId="{82C8A883-4300-44BF-9FED-042C363F4515}">
      <dgm:prSet/>
      <dgm:spPr/>
      <dgm:t>
        <a:bodyPr/>
        <a:lstStyle/>
        <a:p>
          <a:endParaRPr lang="en-US"/>
        </a:p>
      </dgm:t>
    </dgm:pt>
    <dgm:pt modelId="{CD246BDF-DBAC-4195-95AB-B350468DC543}">
      <dgm:prSet phldrT="[Text]"/>
      <dgm:spPr/>
      <dgm:t>
        <a:bodyPr/>
        <a:lstStyle/>
        <a:p>
          <a:r>
            <a:rPr lang="ru-RU" dirty="0"/>
            <a:t>Доставить до </a:t>
          </a:r>
          <a:r>
            <a:rPr lang="ru-RU" dirty="0" err="1"/>
            <a:t>прода</a:t>
          </a:r>
          <a:endParaRPr lang="en-US" dirty="0"/>
        </a:p>
      </dgm:t>
    </dgm:pt>
    <dgm:pt modelId="{1AAC504A-096B-4F09-9AFD-02D68AFB7662}" type="parTrans" cxnId="{E1BE34DA-771D-4833-8A9F-F35B756D9C8F}">
      <dgm:prSet/>
      <dgm:spPr/>
      <dgm:t>
        <a:bodyPr/>
        <a:lstStyle/>
        <a:p>
          <a:endParaRPr lang="en-US"/>
        </a:p>
      </dgm:t>
    </dgm:pt>
    <dgm:pt modelId="{3FFECC2E-6340-4F29-AC6F-5D7B014681A8}" type="sibTrans" cxnId="{E1BE34DA-771D-4833-8A9F-F35B756D9C8F}">
      <dgm:prSet/>
      <dgm:spPr/>
      <dgm:t>
        <a:bodyPr/>
        <a:lstStyle/>
        <a:p>
          <a:endParaRPr lang="en-US"/>
        </a:p>
      </dgm:t>
    </dgm:pt>
    <dgm:pt modelId="{0ABBCC7D-765A-4DFF-B3C3-410421151D9E}">
      <dgm:prSet phldrT="[Text]"/>
      <dgm:spPr/>
      <dgm:t>
        <a:bodyPr/>
        <a:lstStyle/>
        <a:p>
          <a:r>
            <a:rPr lang="ru-RU" dirty="0"/>
            <a:t>Свалить вину</a:t>
          </a:r>
          <a:endParaRPr lang="en-US" dirty="0"/>
        </a:p>
      </dgm:t>
    </dgm:pt>
    <dgm:pt modelId="{1C203519-2BD8-4C79-93BA-F1C89CF94962}" type="parTrans" cxnId="{F7968305-0327-41E6-9566-6860CCFB4ACD}">
      <dgm:prSet/>
      <dgm:spPr/>
      <dgm:t>
        <a:bodyPr/>
        <a:lstStyle/>
        <a:p>
          <a:endParaRPr lang="en-US"/>
        </a:p>
      </dgm:t>
    </dgm:pt>
    <dgm:pt modelId="{0380DE7C-D7E2-4B2C-826E-288AE399B4A7}" type="sibTrans" cxnId="{F7968305-0327-41E6-9566-6860CCFB4ACD}">
      <dgm:prSet/>
      <dgm:spPr/>
      <dgm:t>
        <a:bodyPr/>
        <a:lstStyle/>
        <a:p>
          <a:endParaRPr lang="en-US"/>
        </a:p>
      </dgm:t>
    </dgm:pt>
    <dgm:pt modelId="{546039A2-B64E-420A-A4E0-F3DF3A553150}" type="pres">
      <dgm:prSet presAssocID="{A11E5FDD-172B-4A45-8CAF-F0FEED85905D}" presName="Name0" presStyleCnt="0">
        <dgm:presLayoutVars>
          <dgm:dir/>
          <dgm:resizeHandles val="exact"/>
        </dgm:presLayoutVars>
      </dgm:prSet>
      <dgm:spPr/>
    </dgm:pt>
    <dgm:pt modelId="{13F72453-92B5-45DC-89A5-660C1AA802D2}" type="pres">
      <dgm:prSet presAssocID="{A11E5FDD-172B-4A45-8CAF-F0FEED85905D}" presName="cycle" presStyleCnt="0"/>
      <dgm:spPr/>
    </dgm:pt>
    <dgm:pt modelId="{9E104AF6-5A35-45E6-A332-8CFD150AC64E}" type="pres">
      <dgm:prSet presAssocID="{C12142B8-451F-484A-A016-3E230DFD33E4}" presName="nodeFirstNode" presStyleLbl="node1" presStyleIdx="0" presStyleCnt="3">
        <dgm:presLayoutVars>
          <dgm:bulletEnabled val="1"/>
        </dgm:presLayoutVars>
      </dgm:prSet>
      <dgm:spPr/>
    </dgm:pt>
    <dgm:pt modelId="{6487ECDD-4104-4F91-89B6-1D4BAB45D697}" type="pres">
      <dgm:prSet presAssocID="{B4A3BECB-C221-4662-935B-4996FAFECF9E}" presName="sibTransFirstNode" presStyleLbl="bgShp" presStyleIdx="0" presStyleCnt="1"/>
      <dgm:spPr/>
    </dgm:pt>
    <dgm:pt modelId="{D12BF6C2-1D68-492A-AF20-76328418E6D5}" type="pres">
      <dgm:prSet presAssocID="{CD246BDF-DBAC-4195-95AB-B350468DC543}" presName="nodeFollowingNodes" presStyleLbl="node1" presStyleIdx="1" presStyleCnt="3">
        <dgm:presLayoutVars>
          <dgm:bulletEnabled val="1"/>
        </dgm:presLayoutVars>
      </dgm:prSet>
      <dgm:spPr/>
    </dgm:pt>
    <dgm:pt modelId="{F686A6C8-6544-4B26-AD1C-EA162E8AC245}" type="pres">
      <dgm:prSet presAssocID="{0ABBCC7D-765A-4DFF-B3C3-410421151D9E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D2E3503-3E45-4A8B-9F0D-167CAF069627}" type="presOf" srcId="{B4A3BECB-C221-4662-935B-4996FAFECF9E}" destId="{6487ECDD-4104-4F91-89B6-1D4BAB45D697}" srcOrd="0" destOrd="0" presId="urn:microsoft.com/office/officeart/2005/8/layout/cycle3"/>
    <dgm:cxn modelId="{F7968305-0327-41E6-9566-6860CCFB4ACD}" srcId="{A11E5FDD-172B-4A45-8CAF-F0FEED85905D}" destId="{0ABBCC7D-765A-4DFF-B3C3-410421151D9E}" srcOrd="2" destOrd="0" parTransId="{1C203519-2BD8-4C79-93BA-F1C89CF94962}" sibTransId="{0380DE7C-D7E2-4B2C-826E-288AE399B4A7}"/>
    <dgm:cxn modelId="{1162CA77-3A36-4A42-9008-A22113487370}" type="presOf" srcId="{C12142B8-451F-484A-A016-3E230DFD33E4}" destId="{9E104AF6-5A35-45E6-A332-8CFD150AC64E}" srcOrd="0" destOrd="0" presId="urn:microsoft.com/office/officeart/2005/8/layout/cycle3"/>
    <dgm:cxn modelId="{4BFD4E59-726C-4B96-9DF5-94EC626D2D26}" type="presOf" srcId="{CD246BDF-DBAC-4195-95AB-B350468DC543}" destId="{D12BF6C2-1D68-492A-AF20-76328418E6D5}" srcOrd="0" destOrd="0" presId="urn:microsoft.com/office/officeart/2005/8/layout/cycle3"/>
    <dgm:cxn modelId="{82C8A883-4300-44BF-9FED-042C363F4515}" srcId="{A11E5FDD-172B-4A45-8CAF-F0FEED85905D}" destId="{C12142B8-451F-484A-A016-3E230DFD33E4}" srcOrd="0" destOrd="0" parTransId="{C781E95E-6541-4619-B5DC-39E5B1A66495}" sibTransId="{B4A3BECB-C221-4662-935B-4996FAFECF9E}"/>
    <dgm:cxn modelId="{0D34F99C-BD03-43A0-A1A2-985EEB457CBC}" type="presOf" srcId="{A11E5FDD-172B-4A45-8CAF-F0FEED85905D}" destId="{546039A2-B64E-420A-A4E0-F3DF3A553150}" srcOrd="0" destOrd="0" presId="urn:microsoft.com/office/officeart/2005/8/layout/cycle3"/>
    <dgm:cxn modelId="{150137D6-E37F-4BD6-B4A0-21103B125C89}" type="presOf" srcId="{0ABBCC7D-765A-4DFF-B3C3-410421151D9E}" destId="{F686A6C8-6544-4B26-AD1C-EA162E8AC245}" srcOrd="0" destOrd="0" presId="urn:microsoft.com/office/officeart/2005/8/layout/cycle3"/>
    <dgm:cxn modelId="{E1BE34DA-771D-4833-8A9F-F35B756D9C8F}" srcId="{A11E5FDD-172B-4A45-8CAF-F0FEED85905D}" destId="{CD246BDF-DBAC-4195-95AB-B350468DC543}" srcOrd="1" destOrd="0" parTransId="{1AAC504A-096B-4F09-9AFD-02D68AFB7662}" sibTransId="{3FFECC2E-6340-4F29-AC6F-5D7B014681A8}"/>
    <dgm:cxn modelId="{F61D32EC-F044-42EB-94DE-ACE898355AB4}" type="presParOf" srcId="{546039A2-B64E-420A-A4E0-F3DF3A553150}" destId="{13F72453-92B5-45DC-89A5-660C1AA802D2}" srcOrd="0" destOrd="0" presId="urn:microsoft.com/office/officeart/2005/8/layout/cycle3"/>
    <dgm:cxn modelId="{DB950A39-3043-45FC-BE71-38EF6D109303}" type="presParOf" srcId="{13F72453-92B5-45DC-89A5-660C1AA802D2}" destId="{9E104AF6-5A35-45E6-A332-8CFD150AC64E}" srcOrd="0" destOrd="0" presId="urn:microsoft.com/office/officeart/2005/8/layout/cycle3"/>
    <dgm:cxn modelId="{A39C37FC-6138-4C10-9C00-760609C966B1}" type="presParOf" srcId="{13F72453-92B5-45DC-89A5-660C1AA802D2}" destId="{6487ECDD-4104-4F91-89B6-1D4BAB45D697}" srcOrd="1" destOrd="0" presId="urn:microsoft.com/office/officeart/2005/8/layout/cycle3"/>
    <dgm:cxn modelId="{552D2EC4-5FB4-4805-98F4-934AF2675474}" type="presParOf" srcId="{13F72453-92B5-45DC-89A5-660C1AA802D2}" destId="{D12BF6C2-1D68-492A-AF20-76328418E6D5}" srcOrd="2" destOrd="0" presId="urn:microsoft.com/office/officeart/2005/8/layout/cycle3"/>
    <dgm:cxn modelId="{E85E15E2-221A-45AE-AA68-71A940CD6089}" type="presParOf" srcId="{13F72453-92B5-45DC-89A5-660C1AA802D2}" destId="{F686A6C8-6544-4B26-AD1C-EA162E8AC245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2456-430B-488C-8B62-0DAB6AE56788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 Code</a:t>
          </a:r>
        </a:p>
      </dsp:txBody>
      <dsp:txXfrm>
        <a:off x="3653460" y="26531"/>
        <a:ext cx="1577427" cy="852765"/>
      </dsp:txXfrm>
    </dsp:sp>
    <dsp:sp modelId="{E612B950-D430-4F23-836C-3504E26DABB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 Assembly</a:t>
          </a:r>
        </a:p>
      </dsp:txBody>
      <dsp:txXfrm>
        <a:off x="6008611" y="26531"/>
        <a:ext cx="1577427" cy="852765"/>
      </dsp:txXfrm>
    </dsp:sp>
    <dsp:sp modelId="{042CE6A0-2BDE-4335-82D0-BED6CA9AE0AA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77945-D34C-4473-99FF-433E25F04708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1186-EA93-4FBC-8EE5-B239025C9DB5}">
      <dsp:nvSpPr>
        <dsp:cNvPr id="0" name=""/>
        <dsp:cNvSpPr/>
      </dsp:nvSpPr>
      <dsp:spPr>
        <a:xfrm>
          <a:off x="3626929" y="1105109"/>
          <a:ext cx="1630489" cy="24276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Roslyn</a:t>
          </a:r>
        </a:p>
      </dsp:txBody>
      <dsp:txXfrm>
        <a:off x="3706523" y="1184703"/>
        <a:ext cx="1471301" cy="2268429"/>
      </dsp:txXfrm>
    </dsp:sp>
    <dsp:sp modelId="{2482B5BD-8A16-4BB9-8B32-4675F372C803}">
      <dsp:nvSpPr>
        <dsp:cNvPr id="0" name=""/>
        <dsp:cNvSpPr/>
      </dsp:nvSpPr>
      <dsp:spPr>
        <a:xfrm>
          <a:off x="5982080" y="1105109"/>
          <a:ext cx="1630489" cy="2427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Cecil</a:t>
          </a:r>
        </a:p>
      </dsp:txBody>
      <dsp:txXfrm>
        <a:off x="6061674" y="1184703"/>
        <a:ext cx="1471301" cy="2268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B4B90-1DB2-400B-8ACC-FC4C1C6ACBAF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21E72-2B42-44CE-B370-BA48872D3C1D}">
      <dsp:nvSpPr>
        <dsp:cNvPr id="0" name=""/>
        <dsp:cNvSpPr/>
      </dsp:nvSpPr>
      <dsp:spPr>
        <a:xfrm rot="21360000">
          <a:off x="3583447" y="2845767"/>
          <a:ext cx="1626871" cy="7579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620447" y="2882767"/>
        <a:ext cx="1552871" cy="683955"/>
      </dsp:txXfrm>
    </dsp:sp>
    <dsp:sp modelId="{436F257F-EA79-4665-BFC2-B20A6D91A503}">
      <dsp:nvSpPr>
        <dsp:cNvPr id="0" name=""/>
        <dsp:cNvSpPr/>
      </dsp:nvSpPr>
      <dsp:spPr>
        <a:xfrm rot="21360000">
          <a:off x="3524568" y="2030522"/>
          <a:ext cx="1626871" cy="7579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561568" y="2067522"/>
        <a:ext cx="1552871" cy="683955"/>
      </dsp:txXfrm>
    </dsp:sp>
    <dsp:sp modelId="{FFEF2953-CF46-496E-9462-5A04CD0D3997}">
      <dsp:nvSpPr>
        <dsp:cNvPr id="0" name=""/>
        <dsp:cNvSpPr/>
      </dsp:nvSpPr>
      <dsp:spPr>
        <a:xfrm rot="21360000">
          <a:off x="3465689" y="1233394"/>
          <a:ext cx="1626871" cy="7579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502689" y="1270394"/>
        <a:ext cx="1552871" cy="683955"/>
      </dsp:txXfrm>
    </dsp:sp>
    <dsp:sp modelId="{0FDCB64A-7A9F-4445-B7EA-10BE682F0C38}">
      <dsp:nvSpPr>
        <dsp:cNvPr id="0" name=""/>
        <dsp:cNvSpPr/>
      </dsp:nvSpPr>
      <dsp:spPr>
        <a:xfrm rot="21360000">
          <a:off x="5915952" y="2682718"/>
          <a:ext cx="1626871" cy="7579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5952952" y="2719718"/>
        <a:ext cx="1552871" cy="683955"/>
      </dsp:txXfrm>
    </dsp:sp>
    <dsp:sp modelId="{98C6CE3B-DC54-4F10-9EFC-5E6450C6F1C2}">
      <dsp:nvSpPr>
        <dsp:cNvPr id="0" name=""/>
        <dsp:cNvSpPr/>
      </dsp:nvSpPr>
      <dsp:spPr>
        <a:xfrm rot="21360000">
          <a:off x="5857074" y="1867474"/>
          <a:ext cx="1626871" cy="7579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894074" y="1904474"/>
        <a:ext cx="1552871" cy="6839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8061-7638-474D-B91A-BD185C17AFBE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742-0ACB-46A4-80F5-35A548CD9D0C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15112" y="3072264"/>
        <a:ext cx="1563540" cy="504244"/>
      </dsp:txXfrm>
    </dsp:sp>
    <dsp:sp modelId="{AC9BC09E-92BE-4E77-99B1-8FCF30CF0FA4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69821" y="2474418"/>
        <a:ext cx="1563540" cy="504244"/>
      </dsp:txXfrm>
    </dsp:sp>
    <dsp:sp modelId="{C490A238-17B2-4EE2-AF55-17AA24FB35B5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24529" y="1876572"/>
        <a:ext cx="1563540" cy="504244"/>
      </dsp:txXfrm>
    </dsp:sp>
    <dsp:sp modelId="{134A137F-3574-45D7-BA80-471590B268E0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479238" y="1278725"/>
        <a:ext cx="1563540" cy="504244"/>
      </dsp:txXfrm>
    </dsp:sp>
    <dsp:sp modelId="{1208A2C4-79AB-4161-8F10-EA4A1973C5B6}">
      <dsp:nvSpPr>
        <dsp:cNvPr id="0" name=""/>
        <dsp:cNvSpPr/>
      </dsp:nvSpPr>
      <dsp:spPr>
        <a:xfrm rot="21360000">
          <a:off x="5942985" y="2881937"/>
          <a:ext cx="1618096" cy="558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970263" y="2909215"/>
        <a:ext cx="1563540" cy="504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7ABC-4E16-4798-956F-CEBF58D06510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Что это такое</a:t>
          </a:r>
          <a:endParaRPr lang="en-US" sz="5800" kern="1200" dirty="0"/>
        </a:p>
      </dsp:txBody>
      <dsp:txXfrm>
        <a:off x="67909" y="78742"/>
        <a:ext cx="11103682" cy="1255312"/>
      </dsp:txXfrm>
    </dsp:sp>
    <dsp:sp modelId="{F96A39BF-7D11-4B94-8948-C0E7FB34E4AC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его использовать</a:t>
          </a:r>
          <a:endParaRPr lang="en-US" sz="5800" kern="1200" dirty="0"/>
        </a:p>
      </dsp:txBody>
      <dsp:txXfrm>
        <a:off x="67909" y="1636912"/>
        <a:ext cx="11103682" cy="1255312"/>
      </dsp:txXfrm>
    </dsp:sp>
    <dsp:sp modelId="{8120BFD9-7FFC-45D4-928B-1F4F3ED0F2AC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оно работает</a:t>
          </a:r>
          <a:endParaRPr lang="en-US" sz="5800" kern="1200" dirty="0"/>
        </a:p>
      </dsp:txBody>
      <dsp:txXfrm>
        <a:off x="67909" y="3195082"/>
        <a:ext cx="11103682" cy="1255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7ECDD-4104-4F91-89B6-1D4BAB45D697}">
      <dsp:nvSpPr>
        <dsp:cNvPr id="0" name=""/>
        <dsp:cNvSpPr/>
      </dsp:nvSpPr>
      <dsp:spPr>
        <a:xfrm>
          <a:off x="732868" y="442247"/>
          <a:ext cx="3334863" cy="3334863"/>
        </a:xfrm>
        <a:prstGeom prst="circularArrow">
          <a:avLst>
            <a:gd name="adj1" fmla="val 5689"/>
            <a:gd name="adj2" fmla="val 340510"/>
            <a:gd name="adj3" fmla="val 12570953"/>
            <a:gd name="adj4" fmla="val 181642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AF6-5A35-45E6-A332-8CFD150AC64E}">
      <dsp:nvSpPr>
        <dsp:cNvPr id="0" name=""/>
        <dsp:cNvSpPr/>
      </dsp:nvSpPr>
      <dsp:spPr>
        <a:xfrm>
          <a:off x="1264611" y="602129"/>
          <a:ext cx="2271377" cy="1135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Испортить код</a:t>
          </a:r>
          <a:endParaRPr lang="en-US" sz="2800" kern="1200" dirty="0"/>
        </a:p>
      </dsp:txBody>
      <dsp:txXfrm>
        <a:off x="1320051" y="657569"/>
        <a:ext cx="2160497" cy="1024808"/>
      </dsp:txXfrm>
    </dsp:sp>
    <dsp:sp modelId="{D12BF6C2-1D68-492A-AF20-76328418E6D5}">
      <dsp:nvSpPr>
        <dsp:cNvPr id="0" name=""/>
        <dsp:cNvSpPr/>
      </dsp:nvSpPr>
      <dsp:spPr>
        <a:xfrm>
          <a:off x="2528539" y="2791318"/>
          <a:ext cx="2271377" cy="1135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Доставить до </a:t>
          </a:r>
          <a:r>
            <a:rPr lang="ru-RU" sz="2800" kern="1200" dirty="0" err="1"/>
            <a:t>прода</a:t>
          </a:r>
          <a:endParaRPr lang="en-US" sz="2800" kern="1200" dirty="0"/>
        </a:p>
      </dsp:txBody>
      <dsp:txXfrm>
        <a:off x="2583979" y="2846758"/>
        <a:ext cx="2160497" cy="1024808"/>
      </dsp:txXfrm>
    </dsp:sp>
    <dsp:sp modelId="{F686A6C8-6544-4B26-AD1C-EA162E8AC245}">
      <dsp:nvSpPr>
        <dsp:cNvPr id="0" name=""/>
        <dsp:cNvSpPr/>
      </dsp:nvSpPr>
      <dsp:spPr>
        <a:xfrm>
          <a:off x="682" y="2791318"/>
          <a:ext cx="2271377" cy="1135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Свалить вину</a:t>
          </a:r>
          <a:endParaRPr lang="en-US" sz="2800" kern="1200" dirty="0"/>
        </a:p>
      </dsp:txBody>
      <dsp:txXfrm>
        <a:off x="56122" y="2846758"/>
        <a:ext cx="2160497" cy="1024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5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85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Зеленое = хорошо, красное = плохо. Всегда ли?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7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конструкторы или исключения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5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к тому, что говорим одну цифру, когда хвастаемся, на какую выбрать?</a:t>
            </a:r>
          </a:p>
          <a:p>
            <a:r>
              <a:rPr lang="ru-RU" dirty="0"/>
              <a:t>АБСОЛЮТНЫЙ или ОТНОСИТЕЛЬНЫЙ </a:t>
            </a:r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0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у нас могут быть </a:t>
            </a:r>
            <a:r>
              <a:rPr lang="en-US" dirty="0"/>
              <a:t>DTO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7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Цикломатическая сложность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40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вашего нелюбимого коллегу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46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 их очень много!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15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в модификации </a:t>
            </a:r>
            <a:r>
              <a:rPr lang="en-US" dirty="0"/>
              <a:t>IL </a:t>
            </a:r>
            <a:r>
              <a:rPr lang="ru-RU" dirty="0"/>
              <a:t>кода – сложно показать </a:t>
            </a:r>
            <a:r>
              <a:rPr lang="ru-RU" dirty="0" err="1"/>
              <a:t>разрботчику</a:t>
            </a:r>
            <a:r>
              <a:rPr lang="ru-RU" dirty="0"/>
              <a:t>, что конкретно мутировало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63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все возможности, для проверки ваших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Слава богу хоть пишут</a:t>
            </a:r>
          </a:p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2019-04-08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2019-04-08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2019-04-08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2019-04-08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erdo/coverlet" TargetMode="External"/><Relationship Id="rId2" Type="http://schemas.openxmlformats.org/officeDocument/2006/relationships/hyperlink" Target="https://github.com/OpenCover/openco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etplace.visualstudio.com/items?itemName=axodox1.AxoCov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5gCvcUcctuU?list=PLbxr_aGL4q3QtZZnews5g0w23SHN-OJwn" TargetMode="Externa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parethemarket/mutation-testing-in-net-an-experiment-afc0d8ef9a44" TargetMode="External"/><Relationship Id="rId2" Type="http://schemas.openxmlformats.org/officeDocument/2006/relationships/hyperlink" Target="https://youtu.be/5gCvcUcctuU?list=PLbxr_aGL4q3QtZZnews5g0w23SHN-OJw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ncover.com/blog/understanding-branch-coverag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296508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делать </a:t>
            </a:r>
            <a:r>
              <a:rPr lang="en-US" dirty="0"/>
              <a:t>Review </a:t>
            </a:r>
            <a:r>
              <a:rPr lang="ru-RU" dirty="0"/>
              <a:t>тестов?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dirty="0"/>
              <a:t>Reverse Engineering</a:t>
            </a:r>
            <a:endParaRPr lang="ru-RU" dirty="0"/>
          </a:p>
          <a:p>
            <a:r>
              <a:rPr lang="ru-RU" dirty="0"/>
              <a:t>Сложно понять, корректно ли решена задача, если не понимаешь саму 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390506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SonarAnalyzer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979-6342-4FB1-AEB0-8F459B5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BA5F3-C876-4CE8-9A9F-91887EDAC7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014575"/>
            <a:ext cx="7160226" cy="53164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28B09-D9F2-4EE6-B4F2-925B64E066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303761" y="1014575"/>
            <a:ext cx="3411989" cy="377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95D2A-4F51-4920-A928-29E01918615F}"/>
              </a:ext>
            </a:extLst>
          </p:cNvPr>
          <p:cNvSpPr txBox="1"/>
          <p:nvPr/>
        </p:nvSpPr>
        <p:spPr>
          <a:xfrm>
            <a:off x="1594022" y="1791730"/>
            <a:ext cx="6190735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 что если у меня 2 выражения в одной строчке?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Зеленое = хорошо, красное = плохо. Всегда ли?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означают все эти числа справа?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на основе этого можно понять?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1493B55-0D34-44AA-A614-050D36A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A24A15D-1FD9-4EB2-BF89-F43498B5A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Enterprise</a:t>
            </a:r>
          </a:p>
          <a:p>
            <a:r>
              <a:rPr lang="en-US" dirty="0" err="1"/>
              <a:t>dotCover</a:t>
            </a:r>
            <a:endParaRPr lang="en-US" dirty="0"/>
          </a:p>
          <a:p>
            <a:r>
              <a:rPr lang="en-US" dirty="0" err="1"/>
              <a:t>NCover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77DF44-BB3C-4154-BA61-D80A74C793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91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8AF8-ACD0-4813-AF63-E426F439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2DBB-A8BA-4766-8F9A-97919BD5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OpenCover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https://github.com/OpenCover/opencover</a:t>
            </a:r>
            <a:endParaRPr lang="en-US" dirty="0"/>
          </a:p>
          <a:p>
            <a:r>
              <a:rPr lang="en-US" dirty="0"/>
              <a:t>Coverlet: </a:t>
            </a:r>
            <a:r>
              <a:rPr lang="en-US" dirty="0">
                <a:hlinkClick r:id="rId3"/>
              </a:rPr>
              <a:t>https://github.com/tonerdo/coverlet</a:t>
            </a:r>
            <a:endParaRPr lang="en-US" dirty="0"/>
          </a:p>
          <a:p>
            <a:r>
              <a:rPr lang="en-US" dirty="0" err="1"/>
              <a:t>AxoCover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https://marketplace.visualstudio.com/items?itemName=axodox1.AxoCover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50A57-C297-468F-995D-6B7DB98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бесплатные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0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5A0FD-B919-45C6-AD67-9C487B803149}"/>
              </a:ext>
            </a:extLst>
          </p:cNvPr>
          <p:cNvSpPr/>
          <p:nvPr/>
        </p:nvSpPr>
        <p:spPr>
          <a:xfrm>
            <a:off x="2533135" y="2730843"/>
            <a:ext cx="625251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0DE3F-C057-46C2-9CCA-765597B1A51A}"/>
              </a:ext>
            </a:extLst>
          </p:cNvPr>
          <p:cNvSpPr/>
          <p:nvPr/>
        </p:nvSpPr>
        <p:spPr>
          <a:xfrm>
            <a:off x="3488724" y="1439245"/>
            <a:ext cx="1280984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3A346-5FF4-4040-8293-81664B163E7B}"/>
              </a:ext>
            </a:extLst>
          </p:cNvPr>
          <p:cNvCxnSpPr/>
          <p:nvPr/>
        </p:nvCxnSpPr>
        <p:spPr>
          <a:xfrm>
            <a:off x="2706130" y="2718486"/>
            <a:ext cx="631430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165DB-3B47-475D-A7ED-32854A8F47AF}"/>
              </a:ext>
            </a:extLst>
          </p:cNvPr>
          <p:cNvCxnSpPr>
            <a:cxnSpLocks/>
          </p:cNvCxnSpPr>
          <p:nvPr/>
        </p:nvCxnSpPr>
        <p:spPr>
          <a:xfrm>
            <a:off x="3365157" y="3093308"/>
            <a:ext cx="154047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FE513-2748-478C-9226-5530E211A7DF}"/>
              </a:ext>
            </a:extLst>
          </p:cNvPr>
          <p:cNvCxnSpPr>
            <a:cxnSpLocks/>
          </p:cNvCxnSpPr>
          <p:nvPr/>
        </p:nvCxnSpPr>
        <p:spPr>
          <a:xfrm>
            <a:off x="3365157" y="4061254"/>
            <a:ext cx="6260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35200-91C9-4E9F-B648-904DFCA74EFA}"/>
              </a:ext>
            </a:extLst>
          </p:cNvPr>
          <p:cNvCxnSpPr>
            <a:cxnSpLocks/>
          </p:cNvCxnSpPr>
          <p:nvPr/>
        </p:nvCxnSpPr>
        <p:spPr>
          <a:xfrm>
            <a:off x="3365157" y="4399005"/>
            <a:ext cx="402418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9C7B7D-6C5F-4700-AF28-B920966B5C25}"/>
              </a:ext>
            </a:extLst>
          </p:cNvPr>
          <p:cNvCxnSpPr>
            <a:cxnSpLocks/>
          </p:cNvCxnSpPr>
          <p:nvPr/>
        </p:nvCxnSpPr>
        <p:spPr>
          <a:xfrm>
            <a:off x="2862649" y="5070389"/>
            <a:ext cx="284617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F6CE-A871-4D41-AD78-6271CEF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Opencover.xml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8B3E-A313-4079-A94C-7E4640E7B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542176"/>
            <a:ext cx="11239500" cy="377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C8397-4955-477D-9FF2-17457EBB2F01}"/>
              </a:ext>
            </a:extLst>
          </p:cNvPr>
          <p:cNvSpPr/>
          <p:nvPr/>
        </p:nvSpPr>
        <p:spPr>
          <a:xfrm>
            <a:off x="480486" y="2323070"/>
            <a:ext cx="7020065" cy="191529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7037F9-2C3E-4745-844C-F37FC92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E16D0-BBD0-406B-A551-23EE7EEC4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8367" y="1462828"/>
            <a:ext cx="11235265" cy="39323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E885-8A00-421F-928C-23D2CF3AD298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146-CD26-489A-8767-1651A25F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0F4156-9944-4E35-97F4-2E77A5553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26475" y="1156825"/>
            <a:ext cx="7539049" cy="55977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1746B-EC93-4C3D-8989-100AC6051515}"/>
              </a:ext>
            </a:extLst>
          </p:cNvPr>
          <p:cNvSpPr/>
          <p:nvPr/>
        </p:nvSpPr>
        <p:spPr>
          <a:xfrm>
            <a:off x="2446638" y="5826209"/>
            <a:ext cx="3039762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28E-5E67-41B1-A94C-2E46DE5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C032-55F2-4A32-A996-FB5CB7BA3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8581" y="1164431"/>
            <a:ext cx="7054837" cy="55665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796F1-4505-45AB-8D26-09C74DC901CD}"/>
              </a:ext>
            </a:extLst>
          </p:cNvPr>
          <p:cNvSpPr/>
          <p:nvPr/>
        </p:nvSpPr>
        <p:spPr>
          <a:xfrm>
            <a:off x="2347784" y="3330145"/>
            <a:ext cx="6376086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ECC9D-AD80-400D-8219-080E645C4A32}"/>
              </a:ext>
            </a:extLst>
          </p:cNvPr>
          <p:cNvSpPr/>
          <p:nvPr/>
        </p:nvSpPr>
        <p:spPr>
          <a:xfrm>
            <a:off x="2347784" y="1944189"/>
            <a:ext cx="6796216" cy="129328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types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8" y="1810263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8169822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391098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241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700C5-E0FA-4CEE-9D7A-701CE373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coverage</a:t>
            </a:r>
            <a:r>
              <a:rPr lang="ru-RU" dirty="0"/>
              <a:t>, как правило полезнее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70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AEEC-7442-4CFA-AAC7-9DB4E34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73F3B12-3CD1-4C27-AE71-A024FD0424B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7370864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53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0FBB2E-B3FD-4D93-A87E-C8F687A45E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8314917"/>
              </p:ext>
            </p:extLst>
          </p:nvPr>
        </p:nvGraphicFramePr>
        <p:xfrm>
          <a:off x="476250" y="1439863"/>
          <a:ext cx="48006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A picture containing ground&#10;&#10;Description automatically generated">
            <a:extLst>
              <a:ext uri="{FF2B5EF4-FFF2-40B4-BE49-F238E27FC236}">
                <a16:creationId xmlns:a16="http://schemas.microsoft.com/office/drawing/2014/main" id="{888B1183-7A2E-4627-BBBC-BD62488C27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1" y="1439333"/>
            <a:ext cx="6043997" cy="4532710"/>
          </a:xfrm>
        </p:spPr>
      </p:pic>
    </p:spTree>
    <p:extLst>
      <p:ext uri="{BB962C8B-B14F-4D97-AF65-F5344CB8AC3E}">
        <p14:creationId xmlns:p14="http://schemas.microsoft.com/office/powerpoint/2010/main" val="124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CD62-EAC0-4823-92D9-5959434AE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метод тестирования программного обеспечения, который включает небольшие </a:t>
            </a:r>
            <a:r>
              <a:rPr lang="ru-RU" b="1" dirty="0"/>
              <a:t>изменения кода программы</a:t>
            </a:r>
            <a:r>
              <a:rPr lang="ru-RU" dirty="0"/>
              <a:t>. Если набор </a:t>
            </a:r>
            <a:r>
              <a:rPr lang="ru-RU" b="1" dirty="0"/>
              <a:t>тестов</a:t>
            </a:r>
            <a:r>
              <a:rPr lang="ru-RU" dirty="0"/>
              <a:t> </a:t>
            </a:r>
            <a:r>
              <a:rPr lang="ru-RU" b="1" dirty="0"/>
              <a:t>не в состоянии обнаружить такие изменения</a:t>
            </a:r>
            <a:r>
              <a:rPr lang="ru-RU" dirty="0"/>
              <a:t>, то он рассматривается как </a:t>
            </a:r>
            <a:r>
              <a:rPr lang="ru-RU" b="1" dirty="0"/>
              <a:t>недостаточный</a:t>
            </a:r>
            <a:r>
              <a:rPr lang="ru-RU" dirty="0"/>
              <a:t>. Эти изменения называются </a:t>
            </a:r>
            <a:r>
              <a:rPr lang="ru-RU" b="1" dirty="0"/>
              <a:t>мутациями</a:t>
            </a:r>
            <a:r>
              <a:rPr lang="ru-RU" dirty="0"/>
              <a:t> и основываются на </a:t>
            </a:r>
            <a:r>
              <a:rPr lang="ru-RU" b="1" dirty="0"/>
              <a:t>мутирующих операторах</a:t>
            </a:r>
            <a:r>
              <a:rPr lang="ru-RU" dirty="0"/>
              <a:t>, которые или имитируют </a:t>
            </a:r>
            <a:r>
              <a:rPr lang="ru-RU" b="1" dirty="0"/>
              <a:t>типичные ошибки </a:t>
            </a:r>
            <a:r>
              <a:rPr lang="ru-RU" dirty="0"/>
              <a:t>программистов (например использование неправильной операции или имени переменной) или требуют создания полезных тестов.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F85-FB8C-40AE-AA3A-4F0D47A1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stryker</a:t>
            </a:r>
            <a:r>
              <a:rPr lang="en-US" dirty="0"/>
              <a:t>-mutator/</a:t>
            </a:r>
            <a:r>
              <a:rPr lang="en-US" dirty="0" err="1"/>
              <a:t>stryker</a:t>
            </a:r>
            <a:r>
              <a:rPr lang="en-US" dirty="0"/>
              <a:t>-net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BE48D-B515-40CD-9681-54141E414C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5" y="957021"/>
            <a:ext cx="11235265" cy="5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8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33243E6-258C-4806-B909-6DB5A8F01E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5758964"/>
              </p:ext>
            </p:extLst>
          </p:nvPr>
        </p:nvGraphicFramePr>
        <p:xfrm>
          <a:off x="6096000" y="1439333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21895591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246599163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71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3395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070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327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b="1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4A32CFA-E4F8-401F-9268-3CA90DBADFD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47393627"/>
              </p:ext>
            </p:extLst>
          </p:nvPr>
        </p:nvGraphicFramePr>
        <p:xfrm>
          <a:off x="6096000" y="1758589"/>
          <a:ext cx="5314950" cy="3340821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223985446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552903185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5410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54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0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055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18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0906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772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5495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3512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9455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55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b="1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8FAD76-B33F-4F44-9A72-4437C6DA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1013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9DF8D61-E889-47F1-84FF-A248D268CE9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0876784"/>
              </p:ext>
            </p:extLst>
          </p:nvPr>
        </p:nvGraphicFramePr>
        <p:xfrm>
          <a:off x="5791200" y="2025189"/>
          <a:ext cx="5314950" cy="1130696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8320885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275781737"/>
                    </a:ext>
                  </a:extLst>
                </a:gridCol>
              </a:tblGrid>
              <a:tr h="22710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55735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77769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41607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effectLst/>
                      </a:endParaRP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0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53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b="1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6510CB-F611-4865-8675-70FEC43CF03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14197"/>
              </p:ext>
            </p:extLst>
          </p:nvPr>
        </p:nvGraphicFramePr>
        <p:xfrm>
          <a:off x="6096000" y="2581292"/>
          <a:ext cx="5314950" cy="3037110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565172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964519446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5685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2214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369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3044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362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188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346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72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&amp;=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1623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 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0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72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b="1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4239D6-406F-4779-AD01-6A5C98722E9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54608222"/>
              </p:ext>
            </p:extLst>
          </p:nvPr>
        </p:nvGraphicFramePr>
        <p:xfrm>
          <a:off x="5791201" y="2821578"/>
          <a:ext cx="5314950" cy="1214844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187987117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599673511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14722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9796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619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~variable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71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b="1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3C52E2-A69D-4AC6-91F2-45BDADD3D4B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21432124"/>
              </p:ext>
            </p:extLst>
          </p:nvPr>
        </p:nvGraphicFramePr>
        <p:xfrm>
          <a:off x="5791201" y="3303500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338663294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6965236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368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4486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2032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5034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29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b="1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8C483D4-0E2A-4767-B708-CF9842EC04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99049501"/>
              </p:ext>
            </p:extLst>
          </p:nvPr>
        </p:nvGraphicFramePr>
        <p:xfrm>
          <a:off x="5791201" y="3598428"/>
          <a:ext cx="5314950" cy="607422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448601155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704204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695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checked(2 + 4)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 + 4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6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83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b="1" dirty="0" err="1"/>
              <a:t>Linq</a:t>
            </a:r>
            <a:r>
              <a:rPr lang="en-US" b="1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26F5030-262E-4608-83FF-B8654FD0B7C2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16278" y="1439866"/>
          <a:ext cx="5283994" cy="4529130"/>
        </p:xfrm>
        <a:graphic>
          <a:graphicData uri="http://schemas.openxmlformats.org/drawingml/2006/table">
            <a:tbl>
              <a:tblPr/>
              <a:tblGrid>
                <a:gridCol w="2641997">
                  <a:extLst>
                    <a:ext uri="{9D8B030D-6E8A-4147-A177-3AD203B41FA5}">
                      <a16:colId xmlns:a16="http://schemas.microsoft.com/office/drawing/2014/main" val="940593027"/>
                    </a:ext>
                  </a:extLst>
                </a:gridCol>
                <a:gridCol w="2641997">
                  <a:extLst>
                    <a:ext uri="{9D8B030D-6E8A-4147-A177-3AD203B41FA5}">
                      <a16:colId xmlns:a16="http://schemas.microsoft.com/office/drawing/2014/main" val="1683015377"/>
                    </a:ext>
                  </a:extLst>
                </a:gridCol>
              </a:tblGrid>
              <a:tr h="30194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0710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145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43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93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28990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17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920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4604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462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6131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6456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1799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047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926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0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b="1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A71C977-027A-460E-989D-02632276CC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3846158"/>
              </p:ext>
            </p:extLst>
          </p:nvPr>
        </p:nvGraphicFramePr>
        <p:xfrm>
          <a:off x="5791201" y="4450445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77029496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060899134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197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394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"Stryker was here!"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015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$"foo {bar}"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156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@"foo"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@""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  <a:endParaRPr lang="ru-RU" dirty="0"/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425F044-34A4-4C62-B9F5-7CBED57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6" y="1657765"/>
            <a:ext cx="10717121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E3BDA-4289-4D77-88B6-BFA43B1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396"/>
            <a:ext cx="12192000" cy="6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D6694-1635-4A00-84D2-0CDF1526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19" y="4735663"/>
            <a:ext cx="11054303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4F2D67-9CA0-4B4B-BF2E-6966627B0D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053220"/>
            <a:ext cx="11036011" cy="52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615F-3453-49C2-9D1E-A42B3EFF46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321029"/>
            <a:ext cx="11239500" cy="4215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232CAB-8D7E-4CEC-8416-19817CF063FC}"/>
              </a:ext>
            </a:extLst>
          </p:cNvPr>
          <p:cNvSpPr/>
          <p:nvPr/>
        </p:nvSpPr>
        <p:spPr>
          <a:xfrm>
            <a:off x="1643448" y="2452817"/>
            <a:ext cx="1569309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01047-2A85-4B39-B61F-2FC3CA98BB4A}"/>
              </a:ext>
            </a:extLst>
          </p:cNvPr>
          <p:cNvSpPr/>
          <p:nvPr/>
        </p:nvSpPr>
        <p:spPr>
          <a:xfrm>
            <a:off x="3426940" y="2452817"/>
            <a:ext cx="3752336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9919F-40A3-4DC8-B59A-FB6098DCE4ED}"/>
              </a:ext>
            </a:extLst>
          </p:cNvPr>
          <p:cNvSpPr/>
          <p:nvPr/>
        </p:nvSpPr>
        <p:spPr>
          <a:xfrm>
            <a:off x="9045146" y="2452817"/>
            <a:ext cx="2626840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B4D-AFB9-400A-8F10-BFADA0E6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799"/>
            <a:ext cx="11235265" cy="1944131"/>
          </a:xfrm>
        </p:spPr>
        <p:txBody>
          <a:bodyPr/>
          <a:lstStyle/>
          <a:p>
            <a:r>
              <a:rPr lang="ru-RU" dirty="0"/>
              <a:t>Николай Молчанов </a:t>
            </a:r>
            <a:br>
              <a:rPr lang="ru-RU" dirty="0"/>
            </a:br>
            <a:r>
              <a:rPr lang="ru-RU" dirty="0"/>
              <a:t>«Мутационное </a:t>
            </a:r>
            <a:br>
              <a:rPr lang="ru-RU" dirty="0"/>
            </a:br>
            <a:r>
              <a:rPr lang="ru-RU" dirty="0"/>
              <a:t>тестирование в .NET»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6F725-195F-4607-9BCF-2E364F2A68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780270"/>
            <a:ext cx="5314948" cy="3188730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0070C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CD3A5-4896-405B-8BB5-6E658305BA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r="50000"/>
          <a:stretch/>
        </p:blipFill>
        <p:spPr>
          <a:xfrm>
            <a:off x="7112000" y="0"/>
            <a:ext cx="5080000" cy="6426200"/>
          </a:xfrm>
        </p:spPr>
      </p:pic>
    </p:spTree>
    <p:extLst>
      <p:ext uri="{BB962C8B-B14F-4D97-AF65-F5344CB8AC3E}">
        <p14:creationId xmlns:p14="http://schemas.microsoft.com/office/powerpoint/2010/main" val="1726563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96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DA215-1F37-42C6-A771-2083211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B1180-84BB-4FA6-BBBA-C9405F6427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164431"/>
            <a:ext cx="11235265" cy="50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6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r>
              <a:rPr lang="ru-RU" dirty="0"/>
              <a:t>Используйте как личного помощника</a:t>
            </a:r>
          </a:p>
          <a:p>
            <a:r>
              <a:rPr lang="ru-RU" dirty="0"/>
              <a:t>Делайте прогоны для самоконтроля</a:t>
            </a:r>
          </a:p>
          <a:p>
            <a:r>
              <a:rPr lang="ru-RU" dirty="0"/>
              <a:t>И только когда наберете достаточно опыта, можно добавлять в </a:t>
            </a:r>
            <a:r>
              <a:rPr lang="en-US" dirty="0"/>
              <a:t>CI pipeline, </a:t>
            </a:r>
            <a:r>
              <a:rPr lang="ru-RU" dirty="0"/>
              <a:t>настраивать </a:t>
            </a:r>
            <a:r>
              <a:rPr lang="en-US" dirty="0"/>
              <a:t>Quality Gates, etc.</a:t>
            </a:r>
            <a:endParaRPr lang="ru-RU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0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2B9A4-DE3C-4512-B5D1-C2D5B11F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65E936F-DD33-4FE6-A7AD-9CFB3A8DC2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3598329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94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73B59-CC69-4B6C-BF39-17A5608138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8367" y="1533821"/>
            <a:ext cx="11235265" cy="37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7A461-D06F-42CB-9045-9E4FFA8CB9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310849"/>
            <a:ext cx="11235807" cy="47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8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4831A-89B0-429E-B636-0E943C5834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88956" y="1187749"/>
            <a:ext cx="8614087" cy="50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9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8D657-74F3-49A7-91F8-DE97C959B1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8368" y="1103808"/>
            <a:ext cx="11235264" cy="50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3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5688-DAF2-48FC-B1B1-0A6ACA9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6CF06-3FA7-47DF-AA93-1460B8A723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pPr lvl="1"/>
            <a:r>
              <a:rPr lang="ru-RU" dirty="0"/>
              <a:t>Не избегайте </a:t>
            </a:r>
            <a:r>
              <a:rPr lang="ru-RU" dirty="0" err="1"/>
              <a:t>ревьюить</a:t>
            </a:r>
            <a:r>
              <a:rPr lang="ru-RU" dirty="0"/>
              <a:t> тесты</a:t>
            </a:r>
          </a:p>
          <a:p>
            <a:pPr lvl="1"/>
            <a:r>
              <a:rPr lang="ru-RU" dirty="0"/>
              <a:t>Не все </a:t>
            </a:r>
            <a:r>
              <a:rPr lang="en-US" dirty="0"/>
              <a:t>code smells </a:t>
            </a:r>
            <a:r>
              <a:rPr lang="ru-RU" dirty="0"/>
              <a:t>одинаково вредны</a:t>
            </a:r>
          </a:p>
          <a:p>
            <a:r>
              <a:rPr lang="en-US" dirty="0"/>
              <a:t>Analyzers</a:t>
            </a:r>
          </a:p>
          <a:p>
            <a:pPr lvl="1"/>
            <a:r>
              <a:rPr lang="en-US" dirty="0"/>
              <a:t>Zero Warnings</a:t>
            </a:r>
            <a:endParaRPr lang="ru-RU" dirty="0"/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/>
              <a:t>Не является серебряной пулей</a:t>
            </a:r>
          </a:p>
          <a:p>
            <a:pPr lvl="1"/>
            <a:r>
              <a:rPr lang="ru-RU" dirty="0"/>
              <a:t>Неплохой инструмент, если знать как использовать</a:t>
            </a:r>
          </a:p>
          <a:p>
            <a:r>
              <a:rPr lang="en-US" dirty="0"/>
              <a:t>Mutation Testing</a:t>
            </a:r>
          </a:p>
          <a:p>
            <a:pPr lvl="1"/>
            <a:r>
              <a:rPr lang="ru-RU" dirty="0"/>
              <a:t>Помогает отловить самые вредные ошибки</a:t>
            </a:r>
          </a:p>
          <a:p>
            <a:pPr lvl="1"/>
            <a:r>
              <a:rPr lang="ru-RU" dirty="0"/>
              <a:t>Много </a:t>
            </a:r>
            <a:r>
              <a:rPr lang="en-US" dirty="0"/>
              <a:t>false positive </a:t>
            </a:r>
            <a:r>
              <a:rPr lang="ru-RU" dirty="0"/>
              <a:t>ошибок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DD6-0E89-4E41-8B14-F516B6C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5941B-24B7-4EF6-9185-1ABDA284D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Николай Молчанов «Мутационное тестирование в .NET»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en-US" dirty="0"/>
              <a:t>Mutation Testing in .NET: An Experiment</a:t>
            </a:r>
            <a:r>
              <a:rPr lang="ru-RU" dirty="0"/>
              <a:t>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https://medium.com/comparethemarket/mutation-testing-in-net-an-experiment-afc0d8ef9a44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en-US" cap="all" dirty="0"/>
              <a:t>UNDERSTANDING BRANCH COVERAGE</a:t>
            </a:r>
            <a:r>
              <a:rPr lang="ru-RU" cap="all" dirty="0"/>
              <a:t>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http://www.ncover.com/blog/understanding-branch-coverage/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0EEF1-22BF-4A36-8A6C-C25A4DA161CE}"/>
              </a:ext>
            </a:extLst>
          </p:cNvPr>
          <p:cNvSpPr txBox="1"/>
          <p:nvPr/>
        </p:nvSpPr>
        <p:spPr>
          <a:xfrm rot="771656">
            <a:off x="4551794" y="4616539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24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725</TotalTime>
  <Words>2269</Words>
  <Application>Microsoft Office PowerPoint</Application>
  <PresentationFormat>Widescreen</PresentationFormat>
  <Paragraphs>588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PowerPoint Presentation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Зачем делать Review тестов?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Analyzers</vt:lpstr>
      <vt:lpstr>xunit1011</vt:lpstr>
      <vt:lpstr>А что если у меня и так  куча Warnings в приложении?</vt:lpstr>
      <vt:lpstr>Повышаем Severity </vt:lpstr>
      <vt:lpstr>Code Coverage</vt:lpstr>
      <vt:lpstr>Tools</vt:lpstr>
      <vt:lpstr>Tools</vt:lpstr>
      <vt:lpstr>sequence points</vt:lpstr>
      <vt:lpstr>sequence points</vt:lpstr>
      <vt:lpstr>sequence points</vt:lpstr>
      <vt:lpstr>Opencover.xml</vt:lpstr>
      <vt:lpstr>Green/Yellow/Red</vt:lpstr>
      <vt:lpstr>Green/Yellow/Red</vt:lpstr>
      <vt:lpstr>Green/Yellow/Red</vt:lpstr>
      <vt:lpstr>Green/Yellow/Red</vt:lpstr>
      <vt:lpstr>Coverage types</vt:lpstr>
      <vt:lpstr>Class vs Method coverage</vt:lpstr>
      <vt:lpstr>Class vs Method coverage</vt:lpstr>
      <vt:lpstr>BRANCHes vs lines coverage</vt:lpstr>
      <vt:lpstr>Branches coverage, как правило полезнее</vt:lpstr>
      <vt:lpstr>Проблемы</vt:lpstr>
      <vt:lpstr>Mutation testing</vt:lpstr>
      <vt:lpstr>Мутационное тестирование это…</vt:lpstr>
      <vt:lpstr>Мутационное тестирование это…</vt:lpstr>
      <vt:lpstr>github.com/stryker-mutator/stryker-net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Проблемы</vt:lpstr>
      <vt:lpstr>Решение Проблем</vt:lpstr>
      <vt:lpstr>На практике</vt:lpstr>
      <vt:lpstr>На практике</vt:lpstr>
      <vt:lpstr>Николай Молчанов  «Мутационное  тестирование в .NET»</vt:lpstr>
      <vt:lpstr>Как это применять?</vt:lpstr>
      <vt:lpstr>String Mutation</vt:lpstr>
      <vt:lpstr>Как это применять?</vt:lpstr>
      <vt:lpstr>Как оно работает?</vt:lpstr>
      <vt:lpstr>Как оно работает: Stryker</vt:lpstr>
      <vt:lpstr>Как оно работает: Stryker</vt:lpstr>
      <vt:lpstr>Как оно работает: Stryker</vt:lpstr>
      <vt:lpstr>Как оно работает: Stryker</vt:lpstr>
      <vt:lpstr>Заключение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236</cp:revision>
  <dcterms:created xsi:type="dcterms:W3CDTF">2019-04-01T20:00:23Z</dcterms:created>
  <dcterms:modified xsi:type="dcterms:W3CDTF">2019-04-08T15:01:51Z</dcterms:modified>
</cp:coreProperties>
</file>